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59150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Science &amp; AI: Transforming Industries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3504248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Join us as we explore the transformative power of data science and AI across various sectors.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57152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Exploring impactful case studies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505265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From exploration to platform scale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3798" y="5533787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Embracing the future: Generative AI and federated learning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3798" y="6224707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18" y="6232327"/>
            <a:ext cx="379690" cy="3796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382078" y="6206252"/>
            <a:ext cx="3064788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nithyalakshmi M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1123688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Case Study 1: FinTech Fraud Detection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$50B+ annual losses globally due to financial fraud.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4247674" y="3789521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Science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247674" y="4421862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analysis to identify emerging fraud patterns.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31549" y="3789521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ML Models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31549" y="4421862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algorithms trained on vast transaction data.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1015424" y="3789521"/>
            <a:ext cx="277403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Systems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1015424" y="4421862"/>
            <a:ext cx="2774037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blocking for suspicious financial activity.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77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696" y="3510558"/>
            <a:ext cx="8941118" cy="719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FinTech Fraud: Results &amp; Impact</a:t>
            </a:r>
            <a:endParaRPr lang="en-US" sz="4500" dirty="0"/>
          </a:p>
        </p:txBody>
      </p:sp>
      <p:sp>
        <p:nvSpPr>
          <p:cNvPr id="4" name="Text 1"/>
          <p:cNvSpPr/>
          <p:nvPr/>
        </p:nvSpPr>
        <p:spPr>
          <a:xfrm>
            <a:off x="805696" y="4690229"/>
            <a:ext cx="4109442" cy="759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40%</a:t>
            </a:r>
            <a:endParaRPr lang="en-US" sz="5950" dirty="0"/>
          </a:p>
        </p:txBody>
      </p:sp>
      <p:sp>
        <p:nvSpPr>
          <p:cNvPr id="5" name="Text 2"/>
          <p:cNvSpPr/>
          <p:nvPr/>
        </p:nvSpPr>
        <p:spPr>
          <a:xfrm>
            <a:off x="1421606" y="5737503"/>
            <a:ext cx="2877503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Fraud Reduction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805696" y="6235303"/>
            <a:ext cx="4109442" cy="736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Reduction in fraudulent transactions.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5260419" y="4690229"/>
            <a:ext cx="4109442" cy="759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25%</a:t>
            </a:r>
            <a:endParaRPr lang="en-US" sz="5950" dirty="0"/>
          </a:p>
        </p:txBody>
      </p:sp>
      <p:sp>
        <p:nvSpPr>
          <p:cNvPr id="8" name="Text 5"/>
          <p:cNvSpPr/>
          <p:nvPr/>
        </p:nvSpPr>
        <p:spPr>
          <a:xfrm>
            <a:off x="5876330" y="5737503"/>
            <a:ext cx="2877503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Faster Detection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5260419" y="6235303"/>
            <a:ext cx="4109442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Improvement in detection times.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9715143" y="4690229"/>
            <a:ext cx="4109561" cy="759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950"/>
              </a:lnSpc>
              <a:buNone/>
            </a:pPr>
            <a:r>
              <a:rPr lang="en-US" sz="5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$15M+</a:t>
            </a:r>
            <a:endParaRPr lang="en-US" sz="5950" dirty="0"/>
          </a:p>
        </p:txBody>
      </p:sp>
      <p:sp>
        <p:nvSpPr>
          <p:cNvPr id="11" name="Text 8"/>
          <p:cNvSpPr/>
          <p:nvPr/>
        </p:nvSpPr>
        <p:spPr>
          <a:xfrm>
            <a:off x="10331172" y="5737503"/>
            <a:ext cx="2877503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Losses Prevented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9715143" y="6235303"/>
            <a:ext cx="4109561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Saved in prevented financial losses.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805696" y="7230547"/>
            <a:ext cx="13019008" cy="368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These results demonstrate the significant impact of AI-driven fraud detection.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70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" y="2692598"/>
            <a:ext cx="9319498" cy="551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Case Study 2: Intelligent Personal Assistants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34" y="3509248"/>
            <a:ext cx="882848" cy="10594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5578" y="3685818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5578" y="4067532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user experience through advanced NLP.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34" y="4568666"/>
            <a:ext cx="882848" cy="10594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5578" y="4745236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NLP Pipelines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5578" y="5126950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Transforming voice commands into actionable data.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" y="5628084"/>
            <a:ext cx="882848" cy="10594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5578" y="5804654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Deep Learning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5578" y="6186368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models for natural language understanding.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" y="6687503"/>
            <a:ext cx="882848" cy="10594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5578" y="6864072"/>
            <a:ext cx="2207062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Personalization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5578" y="7245787"/>
            <a:ext cx="1224688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Tailored responses via behavioral data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046577"/>
            <a:ext cx="954357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Intelligent Assistants: Outcomes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518802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70" y="5234285"/>
            <a:ext cx="370165" cy="4627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65923" y="527280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30% Increase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1665923" y="5806321"/>
            <a:ext cx="32931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Boost in user engagement metrics.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5267563" y="518802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134" y="5234285"/>
            <a:ext cx="370165" cy="46279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69687" y="527280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20% Improvement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6069687" y="5806321"/>
            <a:ext cx="32931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Better task completion rates for users.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9671328" y="518802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899" y="5234285"/>
            <a:ext cx="370165" cy="46279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73452" y="527280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15% Boost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0473452" y="5806321"/>
            <a:ext cx="32931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Positive customer feedback and satisfaction.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863798" y="687359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These outcomes highlight the success of AI in enhancing user interactions.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646" y="618053"/>
            <a:ext cx="7570708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Case Study 3: Supply Chain Optimization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6646" y="2360057"/>
            <a:ext cx="168473" cy="845582"/>
          </a:xfrm>
          <a:prstGeom prst="roundRect">
            <a:avLst>
              <a:gd name="adj" fmla="val 5604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92185" y="2360057"/>
            <a:ext cx="280975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92185" y="2846070"/>
            <a:ext cx="7065169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Minimizing costs and maximizing logistical efficiency.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23712" y="3430310"/>
            <a:ext cx="168473" cy="845582"/>
          </a:xfrm>
          <a:prstGeom prst="roundRect">
            <a:avLst>
              <a:gd name="adj" fmla="val 5604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29251" y="3430310"/>
            <a:ext cx="280975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29251" y="3916323"/>
            <a:ext cx="6728103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Modeling complex logistics scenarios for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60897" y="4500563"/>
            <a:ext cx="168473" cy="845582"/>
          </a:xfrm>
          <a:prstGeom prst="roundRect">
            <a:avLst>
              <a:gd name="adj" fmla="val 5604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66436" y="4500563"/>
            <a:ext cx="2809756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Forecasting Models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66436" y="4986576"/>
            <a:ext cx="6390918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Accurate prediction of demand fluctuations.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798082" y="5570815"/>
            <a:ext cx="168473" cy="1205151"/>
          </a:xfrm>
          <a:prstGeom prst="roundRect">
            <a:avLst>
              <a:gd name="adj" fmla="val 5604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03621" y="5570815"/>
            <a:ext cx="3298269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Reinforcement Learning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03621" y="6056828"/>
            <a:ext cx="6053733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Optimizing routing and inventory management decisions.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86646" y="7253407"/>
            <a:ext cx="7570708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Result: A significant 15% reduction in overall supply chain costs.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908" y="619839"/>
            <a:ext cx="7566184" cy="2113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From Notebook to Platform: Scaling Data Science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8908" y="3070979"/>
            <a:ext cx="3670459" cy="2026563"/>
          </a:xfrm>
          <a:prstGeom prst="roundRect">
            <a:avLst>
              <a:gd name="adj" fmla="val 4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1913" y="3303984"/>
            <a:ext cx="319278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Reusable Feature Stores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1913" y="3791307"/>
            <a:ext cx="3204448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Standardized and governed data assets for consistency.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4752" y="3070979"/>
            <a:ext cx="3670459" cy="2026563"/>
          </a:xfrm>
          <a:prstGeom prst="roundRect">
            <a:avLst>
              <a:gd name="adj" fmla="val 4672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7758" y="3303984"/>
            <a:ext cx="3204448" cy="704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Contracts &amp; Governance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7758" y="4143494"/>
            <a:ext cx="3204448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Ensuring high data quality and regulatory compliance.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8908" y="5322927"/>
            <a:ext cx="7566184" cy="1313855"/>
          </a:xfrm>
          <a:prstGeom prst="roundRect">
            <a:avLst>
              <a:gd name="adj" fmla="val 72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1913" y="5555933"/>
            <a:ext cx="2817614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MLOps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1913" y="6043255"/>
            <a:ext cx="710017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Automating the entire machine learning lifecycle.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88908" y="6890266"/>
            <a:ext cx="756618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Scaling data science from individual notebooks to robust platforms is critical.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556" y="651034"/>
            <a:ext cx="12973288" cy="1479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Future: Generative AI &amp; Federated Learning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1612225" y="4239578"/>
            <a:ext cx="2959298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Generative AI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28556" y="4751546"/>
            <a:ext cx="3742968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Synthetic data for enhanced model training.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4916" y="2603897"/>
            <a:ext cx="4540568" cy="454056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542" y="4379535"/>
            <a:ext cx="354211" cy="4426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058876" y="4239578"/>
            <a:ext cx="2959298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Federated Learning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0058876" y="4751546"/>
            <a:ext cx="3742968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Collaborative model building without data sharing.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16" y="2603897"/>
            <a:ext cx="4540568" cy="454056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528" y="4925913"/>
            <a:ext cx="354211" cy="4426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8556" y="7410688"/>
            <a:ext cx="129732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These emerging trends will redefine data science and AI applications.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2025-05-27T17:22:35Z</dcterms:created>
  <dcterms:modified xsi:type="dcterms:W3CDTF">2025-05-27T17:22:35Z</dcterms:modified>
</cp:coreProperties>
</file>